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7559675" cx="1008062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schemas.openxmlformats.org/officeDocument/2006/relationships/slide" Target="slides/slide15.xml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3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4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504000" y="4752000"/>
            <a:ext cx="887004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504000" y="4752000"/>
            <a:ext cx="887004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2" type="body"/>
          </p:nvPr>
        </p:nvSpPr>
        <p:spPr>
          <a:xfrm>
            <a:off x="504000" y="5805360"/>
            <a:ext cx="887004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504000" y="475200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2" type="body"/>
          </p:nvPr>
        </p:nvSpPr>
        <p:spPr>
          <a:xfrm>
            <a:off x="5049000" y="475200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3" type="body"/>
          </p:nvPr>
        </p:nvSpPr>
        <p:spPr>
          <a:xfrm>
            <a:off x="504000" y="580536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4" type="body"/>
          </p:nvPr>
        </p:nvSpPr>
        <p:spPr>
          <a:xfrm>
            <a:off x="5049000" y="580536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504000" y="4752000"/>
            <a:ext cx="28558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2" type="body"/>
          </p:nvPr>
        </p:nvSpPr>
        <p:spPr>
          <a:xfrm>
            <a:off x="3503160" y="4752000"/>
            <a:ext cx="28558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3" type="body"/>
          </p:nvPr>
        </p:nvSpPr>
        <p:spPr>
          <a:xfrm>
            <a:off x="6501960" y="4752000"/>
            <a:ext cx="28558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4" type="body"/>
          </p:nvPr>
        </p:nvSpPr>
        <p:spPr>
          <a:xfrm>
            <a:off x="504000" y="5805360"/>
            <a:ext cx="28558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5" type="body"/>
          </p:nvPr>
        </p:nvSpPr>
        <p:spPr>
          <a:xfrm>
            <a:off x="3503160" y="5805360"/>
            <a:ext cx="28558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6" type="body"/>
          </p:nvPr>
        </p:nvSpPr>
        <p:spPr>
          <a:xfrm>
            <a:off x="6501960" y="5805360"/>
            <a:ext cx="28558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504000" y="4752000"/>
            <a:ext cx="887004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504000" y="4752000"/>
            <a:ext cx="887004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>
            <a:off x="504000" y="4752000"/>
            <a:ext cx="432828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2" type="body"/>
          </p:nvPr>
        </p:nvSpPr>
        <p:spPr>
          <a:xfrm>
            <a:off x="5049000" y="4752000"/>
            <a:ext cx="432828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idx="1" type="subTitle"/>
          </p:nvPr>
        </p:nvSpPr>
        <p:spPr>
          <a:xfrm>
            <a:off x="504000" y="31680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504000" y="475200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2" type="body"/>
          </p:nvPr>
        </p:nvSpPr>
        <p:spPr>
          <a:xfrm>
            <a:off x="5049000" y="4752000"/>
            <a:ext cx="432828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3" type="body"/>
          </p:nvPr>
        </p:nvSpPr>
        <p:spPr>
          <a:xfrm>
            <a:off x="504000" y="580536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504000" y="4752000"/>
            <a:ext cx="432828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2" type="body"/>
          </p:nvPr>
        </p:nvSpPr>
        <p:spPr>
          <a:xfrm>
            <a:off x="5049000" y="475200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3" type="body"/>
          </p:nvPr>
        </p:nvSpPr>
        <p:spPr>
          <a:xfrm>
            <a:off x="5049000" y="580536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" type="body"/>
          </p:nvPr>
        </p:nvSpPr>
        <p:spPr>
          <a:xfrm>
            <a:off x="504000" y="475200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2" type="body"/>
          </p:nvPr>
        </p:nvSpPr>
        <p:spPr>
          <a:xfrm>
            <a:off x="5049000" y="475200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3" type="body"/>
          </p:nvPr>
        </p:nvSpPr>
        <p:spPr>
          <a:xfrm>
            <a:off x="504000" y="5805360"/>
            <a:ext cx="887004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1" type="body"/>
          </p:nvPr>
        </p:nvSpPr>
        <p:spPr>
          <a:xfrm>
            <a:off x="504000" y="4752000"/>
            <a:ext cx="887004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2" type="body"/>
          </p:nvPr>
        </p:nvSpPr>
        <p:spPr>
          <a:xfrm>
            <a:off x="504000" y="5805360"/>
            <a:ext cx="887004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504000" y="475200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2" type="body"/>
          </p:nvPr>
        </p:nvSpPr>
        <p:spPr>
          <a:xfrm>
            <a:off x="5049000" y="475200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idx="3" type="body"/>
          </p:nvPr>
        </p:nvSpPr>
        <p:spPr>
          <a:xfrm>
            <a:off x="504000" y="580536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4" type="body"/>
          </p:nvPr>
        </p:nvSpPr>
        <p:spPr>
          <a:xfrm>
            <a:off x="5049000" y="580536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1" type="body"/>
          </p:nvPr>
        </p:nvSpPr>
        <p:spPr>
          <a:xfrm>
            <a:off x="504000" y="4752000"/>
            <a:ext cx="28558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2" type="body"/>
          </p:nvPr>
        </p:nvSpPr>
        <p:spPr>
          <a:xfrm>
            <a:off x="3503160" y="4752000"/>
            <a:ext cx="28558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3" type="body"/>
          </p:nvPr>
        </p:nvSpPr>
        <p:spPr>
          <a:xfrm>
            <a:off x="6501960" y="4752000"/>
            <a:ext cx="28558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4" type="body"/>
          </p:nvPr>
        </p:nvSpPr>
        <p:spPr>
          <a:xfrm>
            <a:off x="504000" y="5805360"/>
            <a:ext cx="28558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5" type="body"/>
          </p:nvPr>
        </p:nvSpPr>
        <p:spPr>
          <a:xfrm>
            <a:off x="3503160" y="5805360"/>
            <a:ext cx="28558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6" type="body"/>
          </p:nvPr>
        </p:nvSpPr>
        <p:spPr>
          <a:xfrm>
            <a:off x="6501960" y="5805360"/>
            <a:ext cx="28558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9"/>
          <p:cNvSpPr txBox="1"/>
          <p:nvPr>
            <p:ph idx="1" type="subTitle"/>
          </p:nvPr>
        </p:nvSpPr>
        <p:spPr>
          <a:xfrm>
            <a:off x="504000" y="4752000"/>
            <a:ext cx="887004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0"/>
          <p:cNvSpPr txBox="1"/>
          <p:nvPr>
            <p:ph idx="1" type="body"/>
          </p:nvPr>
        </p:nvSpPr>
        <p:spPr>
          <a:xfrm>
            <a:off x="504000" y="4752000"/>
            <a:ext cx="887004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1"/>
          <p:cNvSpPr txBox="1"/>
          <p:nvPr>
            <p:ph idx="1" type="body"/>
          </p:nvPr>
        </p:nvSpPr>
        <p:spPr>
          <a:xfrm>
            <a:off x="504000" y="4752000"/>
            <a:ext cx="432828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1"/>
          <p:cNvSpPr txBox="1"/>
          <p:nvPr>
            <p:ph idx="2" type="body"/>
          </p:nvPr>
        </p:nvSpPr>
        <p:spPr>
          <a:xfrm>
            <a:off x="5049000" y="4752000"/>
            <a:ext cx="432828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504000" y="4752000"/>
            <a:ext cx="887004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3"/>
          <p:cNvSpPr txBox="1"/>
          <p:nvPr>
            <p:ph idx="1" type="subTitle"/>
          </p:nvPr>
        </p:nvSpPr>
        <p:spPr>
          <a:xfrm>
            <a:off x="504000" y="31680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4"/>
          <p:cNvSpPr txBox="1"/>
          <p:nvPr>
            <p:ph idx="1" type="body"/>
          </p:nvPr>
        </p:nvSpPr>
        <p:spPr>
          <a:xfrm>
            <a:off x="504000" y="475200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4"/>
          <p:cNvSpPr txBox="1"/>
          <p:nvPr>
            <p:ph idx="2" type="body"/>
          </p:nvPr>
        </p:nvSpPr>
        <p:spPr>
          <a:xfrm>
            <a:off x="5049000" y="4752000"/>
            <a:ext cx="432828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4"/>
          <p:cNvSpPr txBox="1"/>
          <p:nvPr>
            <p:ph idx="3" type="body"/>
          </p:nvPr>
        </p:nvSpPr>
        <p:spPr>
          <a:xfrm>
            <a:off x="504000" y="580536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5"/>
          <p:cNvSpPr txBox="1"/>
          <p:nvPr>
            <p:ph idx="1" type="body"/>
          </p:nvPr>
        </p:nvSpPr>
        <p:spPr>
          <a:xfrm>
            <a:off x="504000" y="4752000"/>
            <a:ext cx="432828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5"/>
          <p:cNvSpPr txBox="1"/>
          <p:nvPr>
            <p:ph idx="2" type="body"/>
          </p:nvPr>
        </p:nvSpPr>
        <p:spPr>
          <a:xfrm>
            <a:off x="5049000" y="475200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5"/>
          <p:cNvSpPr txBox="1"/>
          <p:nvPr>
            <p:ph idx="3" type="body"/>
          </p:nvPr>
        </p:nvSpPr>
        <p:spPr>
          <a:xfrm>
            <a:off x="5049000" y="580536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6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6"/>
          <p:cNvSpPr txBox="1"/>
          <p:nvPr>
            <p:ph idx="1" type="body"/>
          </p:nvPr>
        </p:nvSpPr>
        <p:spPr>
          <a:xfrm>
            <a:off x="504000" y="475200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6"/>
          <p:cNvSpPr txBox="1"/>
          <p:nvPr>
            <p:ph idx="2" type="body"/>
          </p:nvPr>
        </p:nvSpPr>
        <p:spPr>
          <a:xfrm>
            <a:off x="5049000" y="475200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6"/>
          <p:cNvSpPr txBox="1"/>
          <p:nvPr>
            <p:ph idx="3" type="body"/>
          </p:nvPr>
        </p:nvSpPr>
        <p:spPr>
          <a:xfrm>
            <a:off x="504000" y="5805360"/>
            <a:ext cx="887004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7"/>
          <p:cNvSpPr txBox="1"/>
          <p:nvPr>
            <p:ph idx="1" type="body"/>
          </p:nvPr>
        </p:nvSpPr>
        <p:spPr>
          <a:xfrm>
            <a:off x="504000" y="4752000"/>
            <a:ext cx="887004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7"/>
          <p:cNvSpPr txBox="1"/>
          <p:nvPr>
            <p:ph idx="2" type="body"/>
          </p:nvPr>
        </p:nvSpPr>
        <p:spPr>
          <a:xfrm>
            <a:off x="504000" y="5805360"/>
            <a:ext cx="887004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8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8"/>
          <p:cNvSpPr txBox="1"/>
          <p:nvPr>
            <p:ph idx="1" type="body"/>
          </p:nvPr>
        </p:nvSpPr>
        <p:spPr>
          <a:xfrm>
            <a:off x="504000" y="475200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8"/>
          <p:cNvSpPr txBox="1"/>
          <p:nvPr>
            <p:ph idx="2" type="body"/>
          </p:nvPr>
        </p:nvSpPr>
        <p:spPr>
          <a:xfrm>
            <a:off x="5049000" y="475200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8"/>
          <p:cNvSpPr txBox="1"/>
          <p:nvPr>
            <p:ph idx="3" type="body"/>
          </p:nvPr>
        </p:nvSpPr>
        <p:spPr>
          <a:xfrm>
            <a:off x="504000" y="580536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8"/>
          <p:cNvSpPr txBox="1"/>
          <p:nvPr>
            <p:ph idx="4" type="body"/>
          </p:nvPr>
        </p:nvSpPr>
        <p:spPr>
          <a:xfrm>
            <a:off x="5049000" y="580536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9"/>
          <p:cNvSpPr txBox="1"/>
          <p:nvPr>
            <p:ph idx="1" type="body"/>
          </p:nvPr>
        </p:nvSpPr>
        <p:spPr>
          <a:xfrm>
            <a:off x="504000" y="4752000"/>
            <a:ext cx="28558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9"/>
          <p:cNvSpPr txBox="1"/>
          <p:nvPr>
            <p:ph idx="2" type="body"/>
          </p:nvPr>
        </p:nvSpPr>
        <p:spPr>
          <a:xfrm>
            <a:off x="3503160" y="4752000"/>
            <a:ext cx="28558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9"/>
          <p:cNvSpPr txBox="1"/>
          <p:nvPr>
            <p:ph idx="3" type="body"/>
          </p:nvPr>
        </p:nvSpPr>
        <p:spPr>
          <a:xfrm>
            <a:off x="6501960" y="4752000"/>
            <a:ext cx="28558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9"/>
          <p:cNvSpPr txBox="1"/>
          <p:nvPr>
            <p:ph idx="4" type="body"/>
          </p:nvPr>
        </p:nvSpPr>
        <p:spPr>
          <a:xfrm>
            <a:off x="504000" y="5805360"/>
            <a:ext cx="28558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9"/>
          <p:cNvSpPr txBox="1"/>
          <p:nvPr>
            <p:ph idx="5" type="body"/>
          </p:nvPr>
        </p:nvSpPr>
        <p:spPr>
          <a:xfrm>
            <a:off x="3503160" y="5805360"/>
            <a:ext cx="28558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9"/>
          <p:cNvSpPr txBox="1"/>
          <p:nvPr>
            <p:ph idx="6" type="body"/>
          </p:nvPr>
        </p:nvSpPr>
        <p:spPr>
          <a:xfrm>
            <a:off x="6501960" y="5805360"/>
            <a:ext cx="28558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2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42"/>
          <p:cNvSpPr txBox="1"/>
          <p:nvPr>
            <p:ph idx="1" type="subTitle"/>
          </p:nvPr>
        </p:nvSpPr>
        <p:spPr>
          <a:xfrm>
            <a:off x="504000" y="4752000"/>
            <a:ext cx="887004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3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43"/>
          <p:cNvSpPr txBox="1"/>
          <p:nvPr>
            <p:ph idx="1" type="body"/>
          </p:nvPr>
        </p:nvSpPr>
        <p:spPr>
          <a:xfrm>
            <a:off x="504000" y="4752000"/>
            <a:ext cx="887004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504000" y="4752000"/>
            <a:ext cx="432828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5049000" y="4752000"/>
            <a:ext cx="432828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4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4"/>
          <p:cNvSpPr txBox="1"/>
          <p:nvPr>
            <p:ph idx="1" type="body"/>
          </p:nvPr>
        </p:nvSpPr>
        <p:spPr>
          <a:xfrm>
            <a:off x="504000" y="4752000"/>
            <a:ext cx="432828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44"/>
          <p:cNvSpPr txBox="1"/>
          <p:nvPr>
            <p:ph idx="2" type="body"/>
          </p:nvPr>
        </p:nvSpPr>
        <p:spPr>
          <a:xfrm>
            <a:off x="5049000" y="4752000"/>
            <a:ext cx="432828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5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6"/>
          <p:cNvSpPr txBox="1"/>
          <p:nvPr>
            <p:ph idx="1" type="subTitle"/>
          </p:nvPr>
        </p:nvSpPr>
        <p:spPr>
          <a:xfrm>
            <a:off x="504000" y="31680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7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7"/>
          <p:cNvSpPr txBox="1"/>
          <p:nvPr>
            <p:ph idx="1" type="body"/>
          </p:nvPr>
        </p:nvSpPr>
        <p:spPr>
          <a:xfrm>
            <a:off x="504000" y="475200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47"/>
          <p:cNvSpPr txBox="1"/>
          <p:nvPr>
            <p:ph idx="2" type="body"/>
          </p:nvPr>
        </p:nvSpPr>
        <p:spPr>
          <a:xfrm>
            <a:off x="5049000" y="4752000"/>
            <a:ext cx="432828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47"/>
          <p:cNvSpPr txBox="1"/>
          <p:nvPr>
            <p:ph idx="3" type="body"/>
          </p:nvPr>
        </p:nvSpPr>
        <p:spPr>
          <a:xfrm>
            <a:off x="504000" y="580536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8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8"/>
          <p:cNvSpPr txBox="1"/>
          <p:nvPr>
            <p:ph idx="1" type="body"/>
          </p:nvPr>
        </p:nvSpPr>
        <p:spPr>
          <a:xfrm>
            <a:off x="504000" y="4752000"/>
            <a:ext cx="432828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48"/>
          <p:cNvSpPr txBox="1"/>
          <p:nvPr>
            <p:ph idx="2" type="body"/>
          </p:nvPr>
        </p:nvSpPr>
        <p:spPr>
          <a:xfrm>
            <a:off x="5049000" y="475200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48"/>
          <p:cNvSpPr txBox="1"/>
          <p:nvPr>
            <p:ph idx="3" type="body"/>
          </p:nvPr>
        </p:nvSpPr>
        <p:spPr>
          <a:xfrm>
            <a:off x="5049000" y="580536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9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49"/>
          <p:cNvSpPr txBox="1"/>
          <p:nvPr>
            <p:ph idx="1" type="body"/>
          </p:nvPr>
        </p:nvSpPr>
        <p:spPr>
          <a:xfrm>
            <a:off x="504000" y="475200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49"/>
          <p:cNvSpPr txBox="1"/>
          <p:nvPr>
            <p:ph idx="2" type="body"/>
          </p:nvPr>
        </p:nvSpPr>
        <p:spPr>
          <a:xfrm>
            <a:off x="5049000" y="475200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49"/>
          <p:cNvSpPr txBox="1"/>
          <p:nvPr>
            <p:ph idx="3" type="body"/>
          </p:nvPr>
        </p:nvSpPr>
        <p:spPr>
          <a:xfrm>
            <a:off x="504000" y="5805360"/>
            <a:ext cx="887004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0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50"/>
          <p:cNvSpPr txBox="1"/>
          <p:nvPr>
            <p:ph idx="1" type="body"/>
          </p:nvPr>
        </p:nvSpPr>
        <p:spPr>
          <a:xfrm>
            <a:off x="504000" y="4752000"/>
            <a:ext cx="887004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50"/>
          <p:cNvSpPr txBox="1"/>
          <p:nvPr>
            <p:ph idx="2" type="body"/>
          </p:nvPr>
        </p:nvSpPr>
        <p:spPr>
          <a:xfrm>
            <a:off x="504000" y="5805360"/>
            <a:ext cx="887004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1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51"/>
          <p:cNvSpPr txBox="1"/>
          <p:nvPr>
            <p:ph idx="1" type="body"/>
          </p:nvPr>
        </p:nvSpPr>
        <p:spPr>
          <a:xfrm>
            <a:off x="504000" y="475200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51"/>
          <p:cNvSpPr txBox="1"/>
          <p:nvPr>
            <p:ph idx="2" type="body"/>
          </p:nvPr>
        </p:nvSpPr>
        <p:spPr>
          <a:xfrm>
            <a:off x="5049000" y="475200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51"/>
          <p:cNvSpPr txBox="1"/>
          <p:nvPr>
            <p:ph idx="3" type="body"/>
          </p:nvPr>
        </p:nvSpPr>
        <p:spPr>
          <a:xfrm>
            <a:off x="504000" y="580536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51"/>
          <p:cNvSpPr txBox="1"/>
          <p:nvPr>
            <p:ph idx="4" type="body"/>
          </p:nvPr>
        </p:nvSpPr>
        <p:spPr>
          <a:xfrm>
            <a:off x="5049000" y="580536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2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52"/>
          <p:cNvSpPr txBox="1"/>
          <p:nvPr>
            <p:ph idx="1" type="body"/>
          </p:nvPr>
        </p:nvSpPr>
        <p:spPr>
          <a:xfrm>
            <a:off x="504000" y="4752000"/>
            <a:ext cx="28558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52"/>
          <p:cNvSpPr txBox="1"/>
          <p:nvPr>
            <p:ph idx="2" type="body"/>
          </p:nvPr>
        </p:nvSpPr>
        <p:spPr>
          <a:xfrm>
            <a:off x="3503160" y="4752000"/>
            <a:ext cx="28558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52"/>
          <p:cNvSpPr txBox="1"/>
          <p:nvPr>
            <p:ph idx="3" type="body"/>
          </p:nvPr>
        </p:nvSpPr>
        <p:spPr>
          <a:xfrm>
            <a:off x="6501960" y="4752000"/>
            <a:ext cx="28558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52"/>
          <p:cNvSpPr txBox="1"/>
          <p:nvPr>
            <p:ph idx="4" type="body"/>
          </p:nvPr>
        </p:nvSpPr>
        <p:spPr>
          <a:xfrm>
            <a:off x="504000" y="5805360"/>
            <a:ext cx="28558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52"/>
          <p:cNvSpPr txBox="1"/>
          <p:nvPr>
            <p:ph idx="5" type="body"/>
          </p:nvPr>
        </p:nvSpPr>
        <p:spPr>
          <a:xfrm>
            <a:off x="3503160" y="5805360"/>
            <a:ext cx="28558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52"/>
          <p:cNvSpPr txBox="1"/>
          <p:nvPr>
            <p:ph idx="6" type="body"/>
          </p:nvPr>
        </p:nvSpPr>
        <p:spPr>
          <a:xfrm>
            <a:off x="6501960" y="5805360"/>
            <a:ext cx="28558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idx="1" type="subTitle"/>
          </p:nvPr>
        </p:nvSpPr>
        <p:spPr>
          <a:xfrm>
            <a:off x="504000" y="31680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504000" y="475200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2" type="body"/>
          </p:nvPr>
        </p:nvSpPr>
        <p:spPr>
          <a:xfrm>
            <a:off x="5049000" y="4752000"/>
            <a:ext cx="432828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3" type="body"/>
          </p:nvPr>
        </p:nvSpPr>
        <p:spPr>
          <a:xfrm>
            <a:off x="504000" y="580536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" type="body"/>
          </p:nvPr>
        </p:nvSpPr>
        <p:spPr>
          <a:xfrm>
            <a:off x="504000" y="4752000"/>
            <a:ext cx="432828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5049000" y="475200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3" type="body"/>
          </p:nvPr>
        </p:nvSpPr>
        <p:spPr>
          <a:xfrm>
            <a:off x="5049000" y="580536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504000" y="475200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2" type="body"/>
          </p:nvPr>
        </p:nvSpPr>
        <p:spPr>
          <a:xfrm>
            <a:off x="5049000" y="4752000"/>
            <a:ext cx="432828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3" type="body"/>
          </p:nvPr>
        </p:nvSpPr>
        <p:spPr>
          <a:xfrm>
            <a:off x="504000" y="5805360"/>
            <a:ext cx="8870040" cy="96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504000" y="4752000"/>
            <a:ext cx="887004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50364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344700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722664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1440"/>
            <a:ext cx="10080000" cy="756144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504000" y="301320"/>
            <a:ext cx="7704000" cy="113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504000" y="1769040"/>
            <a:ext cx="88700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400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400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400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400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400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400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400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400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400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7"/>
          <p:cNvSpPr txBox="1"/>
          <p:nvPr>
            <p:ph type="title"/>
          </p:nvPr>
        </p:nvSpPr>
        <p:spPr>
          <a:xfrm>
            <a:off x="504000" y="301320"/>
            <a:ext cx="7704000" cy="113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504000" y="1769040"/>
            <a:ext cx="88700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9" name="Google Shape;119;p27"/>
          <p:cNvSpPr txBox="1"/>
          <p:nvPr>
            <p:ph idx="10"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0" name="Google Shape;120;p27"/>
          <p:cNvSpPr txBox="1"/>
          <p:nvPr>
            <p:ph idx="11"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1" name="Google Shape;121;p27"/>
          <p:cNvSpPr txBox="1"/>
          <p:nvPr>
            <p:ph idx="12" type="sldNum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400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400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400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400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400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400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400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400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400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0"/>
          <p:cNvSpPr txBox="1"/>
          <p:nvPr>
            <p:ph type="title"/>
          </p:nvPr>
        </p:nvSpPr>
        <p:spPr>
          <a:xfrm>
            <a:off x="504000" y="301320"/>
            <a:ext cx="7704000" cy="113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3" name="Google Shape;173;p40"/>
          <p:cNvSpPr txBox="1"/>
          <p:nvPr>
            <p:ph idx="1" type="body"/>
          </p:nvPr>
        </p:nvSpPr>
        <p:spPr>
          <a:xfrm>
            <a:off x="504000" y="1769040"/>
            <a:ext cx="88700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4" name="Google Shape;174;p40"/>
          <p:cNvSpPr txBox="1"/>
          <p:nvPr>
            <p:ph idx="10"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5" name="Google Shape;175;p40"/>
          <p:cNvSpPr txBox="1"/>
          <p:nvPr>
            <p:ph idx="11"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6" name="Google Shape;176;p40"/>
          <p:cNvSpPr txBox="1"/>
          <p:nvPr>
            <p:ph idx="12" type="sldNum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400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400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400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400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400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400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400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400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400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3"/>
          <p:cNvSpPr txBox="1"/>
          <p:nvPr/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OLD CAR ANALYSIS</a:t>
            </a:r>
            <a:endParaRPr b="0" i="0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53"/>
          <p:cNvSpPr txBox="1"/>
          <p:nvPr/>
        </p:nvSpPr>
        <p:spPr>
          <a:xfrm>
            <a:off x="504000" y="4752000"/>
            <a:ext cx="8870040" cy="25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i="0" lang="en-I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: GADDALA ARJUN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4000" lvl="0" marL="432000" marR="0" rtl="0" algn="just">
              <a:spcBef>
                <a:spcPts val="558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i="0" lang="en-I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 : 163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2"/>
          <p:cNvSpPr txBox="1"/>
          <p:nvPr/>
        </p:nvSpPr>
        <p:spPr>
          <a:xfrm>
            <a:off x="432360" y="825840"/>
            <a:ext cx="9071640" cy="758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3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Univariant Analysis</a:t>
            </a:r>
            <a:br>
              <a:rPr lang="en-IN" sz="1800"/>
            </a:br>
            <a:endParaRPr b="0" sz="3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62"/>
          <p:cNvSpPr txBox="1"/>
          <p:nvPr/>
        </p:nvSpPr>
        <p:spPr>
          <a:xfrm>
            <a:off x="504000" y="1296000"/>
            <a:ext cx="8870040" cy="55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1" lang="en-IN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Insights of Brands</a:t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4000" lvl="0" marL="432000" marR="0" rtl="0" algn="just">
              <a:spcBef>
                <a:spcPts val="558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lang="en-IN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graphs represents the count of models in each brand</a:t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4000" lvl="0" marL="432000" marR="0" rtl="0" algn="just">
              <a:spcBef>
                <a:spcPts val="558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lang="en-IN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graph show us Maruthi has huge number of Cars</a:t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2565" lvl="0" marL="432000" marR="0" rtl="0" algn="just">
              <a:spcBef>
                <a:spcPts val="558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6" name="Google Shape;28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2800" y="2306160"/>
            <a:ext cx="6181200" cy="3885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3"/>
          <p:cNvSpPr txBox="1"/>
          <p:nvPr/>
        </p:nvSpPr>
        <p:spPr>
          <a:xfrm>
            <a:off x="360360" y="681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3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2.Insights of Car Buyed Year</a:t>
            </a:r>
            <a:endParaRPr b="0" sz="3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" name="Google Shape;292;p63"/>
          <p:cNvSpPr txBox="1"/>
          <p:nvPr/>
        </p:nvSpPr>
        <p:spPr>
          <a:xfrm>
            <a:off x="489960" y="1728000"/>
            <a:ext cx="887004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72565" lvl="0" marL="4320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4000" lvl="0" marL="432000" marR="0" rtl="0" algn="just">
              <a:spcBef>
                <a:spcPts val="558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lang="en-IN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graph represents the count of Cars buyed year of whole data.</a:t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4000" lvl="0" marL="432000" marR="0" rtl="0" algn="just">
              <a:spcBef>
                <a:spcPts val="558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lang="en-IN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graph shows us the most of the cars buyed year  has 2021</a:t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4000" lvl="0" marL="432000" marR="0" rtl="0" algn="just">
              <a:spcBef>
                <a:spcPts val="558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lang="en-IN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3" name="Google Shape;29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00" y="3024000"/>
            <a:ext cx="6590880" cy="3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4"/>
          <p:cNvSpPr txBox="1"/>
          <p:nvPr/>
        </p:nvSpPr>
        <p:spPr>
          <a:xfrm>
            <a:off x="504000" y="609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3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Insights of Owners</a:t>
            </a:r>
            <a:endParaRPr b="0" sz="3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64"/>
          <p:cNvSpPr txBox="1"/>
          <p:nvPr/>
        </p:nvSpPr>
        <p:spPr>
          <a:xfrm>
            <a:off x="504000" y="1656000"/>
            <a:ext cx="8870040" cy="5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lang="en-IN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graph represents the count of Cars of all owners</a:t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4000" lvl="0" marL="432000" marR="0" rtl="0" algn="just">
              <a:spcBef>
                <a:spcPts val="558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lang="en-IN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graph shows us the most number of Cars has the owner of First</a:t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2565" lvl="0" marL="432000" marR="0" rtl="0" algn="just">
              <a:spcBef>
                <a:spcPts val="558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0" name="Google Shape;30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6000" y="3384000"/>
            <a:ext cx="5724000" cy="29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5"/>
          <p:cNvSpPr txBox="1"/>
          <p:nvPr/>
        </p:nvSpPr>
        <p:spPr>
          <a:xfrm>
            <a:off x="432360" y="720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3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Bivariant Analysis</a:t>
            </a:r>
            <a:endParaRPr b="0" sz="3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65"/>
          <p:cNvSpPr txBox="1"/>
          <p:nvPr/>
        </p:nvSpPr>
        <p:spPr>
          <a:xfrm>
            <a:off x="576000" y="1800000"/>
            <a:ext cx="8870100" cy="5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lang="en-IN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Analysis on Prices of Car Brand</a:t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4000" lvl="0" marL="432000" marR="0" rtl="0" algn="just">
              <a:spcBef>
                <a:spcPts val="558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lang="en-IN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graph shows us the which Car has High/low prices</a:t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4000" lvl="0" marL="432000" marR="0" rtl="0" algn="just">
              <a:spcBef>
                <a:spcPts val="558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lang="en-IN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6"/>
          <p:cNvSpPr txBox="1"/>
          <p:nvPr/>
        </p:nvSpPr>
        <p:spPr>
          <a:xfrm>
            <a:off x="432000" y="609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3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Price of Old Cars vs Car Brand</a:t>
            </a:r>
            <a:endParaRPr b="0" sz="3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2" name="Google Shape;31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960" y="1656000"/>
            <a:ext cx="5531400" cy="51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7"/>
          <p:cNvSpPr txBox="1"/>
          <p:nvPr/>
        </p:nvSpPr>
        <p:spPr>
          <a:xfrm>
            <a:off x="360000" y="537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3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 Variant Analysis</a:t>
            </a:r>
            <a:endParaRPr b="0" sz="3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8" name="Google Shape;31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360" y="1584000"/>
            <a:ext cx="7590600" cy="51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4"/>
          <p:cNvSpPr txBox="1"/>
          <p:nvPr/>
        </p:nvSpPr>
        <p:spPr>
          <a:xfrm>
            <a:off x="360360" y="159768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: Find the best old Car</a:t>
            </a:r>
            <a:endParaRPr b="0" i="0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54"/>
          <p:cNvSpPr txBox="1"/>
          <p:nvPr/>
        </p:nvSpPr>
        <p:spPr>
          <a:xfrm>
            <a:off x="360000" y="3238200"/>
            <a:ext cx="93600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latin typeface="Arial"/>
                <a:ea typeface="Arial"/>
                <a:cs typeface="Arial"/>
                <a:sym typeface="Arial"/>
              </a:rPr>
              <a:t>As per today’s market, Finding the best old car with particular specifications is hard for middle class people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1800" strike="noStrike">
                <a:latin typeface="Arial"/>
                <a:ea typeface="Arial"/>
                <a:cs typeface="Arial"/>
                <a:sym typeface="Arial"/>
              </a:rPr>
              <a:t>In this project,I’m going to find the some best old cars with specifications by my analysis.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1800" strike="noStrike">
                <a:latin typeface="Arial"/>
                <a:ea typeface="Arial"/>
                <a:cs typeface="Arial"/>
                <a:sym typeface="Arial"/>
              </a:rPr>
              <a:t>Considering by some customer requirements &amp; specifications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840" y="4476960"/>
            <a:ext cx="6734160" cy="214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5"/>
          <p:cNvSpPr txBox="1"/>
          <p:nvPr/>
        </p:nvSpPr>
        <p:spPr>
          <a:xfrm>
            <a:off x="216000" y="1440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3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 INVOLVED IN ANALYSIS</a:t>
            </a:r>
            <a:endParaRPr b="0" sz="3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55"/>
          <p:cNvSpPr txBox="1"/>
          <p:nvPr/>
        </p:nvSpPr>
        <p:spPr>
          <a:xfrm>
            <a:off x="360000" y="3240000"/>
            <a:ext cx="9086040" cy="30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lang="en-IN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WEBSCRAPING</a:t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4000" lvl="0" marL="432000" marR="0" rtl="0" algn="just">
              <a:spcBef>
                <a:spcPts val="558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lang="en-IN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</a:t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4000" lvl="0" marL="432000" marR="0" rtl="0" algn="just">
              <a:spcBef>
                <a:spcPts val="558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lang="en-IN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CLEANING</a:t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4000" lvl="0" marL="432000" marR="0" rtl="0" algn="just">
              <a:spcBef>
                <a:spcPts val="558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lang="en-IN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</a:t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4000" lvl="0" marL="432000" marR="0" rtl="0" algn="just">
              <a:spcBef>
                <a:spcPts val="558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lang="en-IN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</a:t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4000" lvl="0" marL="432000" marR="0" rtl="0" algn="just">
              <a:spcBef>
                <a:spcPts val="558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lang="en-IN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6"/>
          <p:cNvSpPr txBox="1"/>
          <p:nvPr/>
        </p:nvSpPr>
        <p:spPr>
          <a:xfrm>
            <a:off x="504000" y="1800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3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Scraping :</a:t>
            </a:r>
            <a:endParaRPr b="0" sz="3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56"/>
          <p:cNvSpPr txBox="1"/>
          <p:nvPr/>
        </p:nvSpPr>
        <p:spPr>
          <a:xfrm>
            <a:off x="561960" y="3384000"/>
            <a:ext cx="8870040" cy="27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lang="en-IN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scrapped from the website : car24/7</a:t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4000" lvl="0" marL="432000" marR="0" rtl="0" algn="just">
              <a:spcBef>
                <a:spcPts val="558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lang="en-IN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scrapping the whole old cars data from the website, create a dataframe for that data.</a:t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4000" lvl="0" marL="432000" marR="0" rtl="0" algn="just">
              <a:spcBef>
                <a:spcPts val="558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lang="en-IN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7"/>
          <p:cNvSpPr txBox="1"/>
          <p:nvPr/>
        </p:nvSpPr>
        <p:spPr>
          <a:xfrm>
            <a:off x="288000" y="1296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3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Scrapped Image:</a:t>
            </a:r>
            <a:endParaRPr b="0" sz="3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5" name="Google Shape;25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640" y="2380680"/>
            <a:ext cx="8870040" cy="431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8"/>
          <p:cNvSpPr txBox="1"/>
          <p:nvPr/>
        </p:nvSpPr>
        <p:spPr>
          <a:xfrm>
            <a:off x="432000" y="792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3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Cleaning:</a:t>
            </a:r>
            <a:endParaRPr b="0" sz="3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58"/>
          <p:cNvSpPr txBox="1"/>
          <p:nvPr/>
        </p:nvSpPr>
        <p:spPr>
          <a:xfrm>
            <a:off x="504000" y="1944000"/>
            <a:ext cx="8870040" cy="48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lang="en-IN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the new column “Car Brand” using the existing “Car Model” column.</a:t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4000" lvl="0" marL="432000" marR="0" rtl="0" algn="just">
              <a:spcBef>
                <a:spcPts val="558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lang="en-IN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Removed the unwanted symbols &amp; braces in data of each column</a:t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4000" lvl="0" marL="432000" marR="0" rtl="0" algn="just">
              <a:spcBef>
                <a:spcPts val="558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lang="en-IN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rearranged the index of columns as per anlysis requirements.</a:t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4000" lvl="0" marL="432000" marR="0" rtl="0" algn="just">
              <a:spcBef>
                <a:spcPts val="558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lang="en-IN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Filled the NaN values.</a:t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9"/>
          <p:cNvSpPr txBox="1"/>
          <p:nvPr/>
        </p:nvSpPr>
        <p:spPr>
          <a:xfrm>
            <a:off x="504000" y="1041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3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Data Cleaning:</a:t>
            </a:r>
            <a:endParaRPr b="0" sz="3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7" name="Google Shape;26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640" y="2160000"/>
            <a:ext cx="887004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0"/>
          <p:cNvSpPr txBox="1"/>
          <p:nvPr/>
        </p:nvSpPr>
        <p:spPr>
          <a:xfrm>
            <a:off x="504000" y="609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3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Statistics of the Data</a:t>
            </a:r>
            <a:endParaRPr b="0" sz="3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3" name="Google Shape;27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640" y="2426400"/>
            <a:ext cx="8870040" cy="37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1"/>
          <p:cNvSpPr txBox="1"/>
          <p:nvPr/>
        </p:nvSpPr>
        <p:spPr>
          <a:xfrm>
            <a:off x="388800" y="46908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3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Analysis</a:t>
            </a:r>
            <a:endParaRPr b="0" sz="3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61"/>
          <p:cNvSpPr txBox="1"/>
          <p:nvPr/>
        </p:nvSpPr>
        <p:spPr>
          <a:xfrm>
            <a:off x="504000" y="1656000"/>
            <a:ext cx="8870040" cy="5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lang="en-IN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Univariant Analysis</a:t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4000" lvl="0" marL="432000" marR="0" rtl="0" algn="just">
              <a:spcBef>
                <a:spcPts val="558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lang="en-IN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Bivariant Anslysis</a:t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4000" lvl="0" marL="432000" marR="0" rtl="0" algn="just">
              <a:spcBef>
                <a:spcPts val="558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∙"/>
            </a:pPr>
            <a:r>
              <a:rPr b="0" lang="en-IN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Multivariant Analysis</a:t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